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1"/>
  </p:notesMasterIdLst>
  <p:handoutMasterIdLst>
    <p:handoutMasterId r:id="rId42"/>
  </p:handoutMasterIdLst>
  <p:sldIdLst>
    <p:sldId id="257" r:id="rId3"/>
    <p:sldId id="258" r:id="rId4"/>
    <p:sldId id="262" r:id="rId5"/>
    <p:sldId id="267" r:id="rId6"/>
    <p:sldId id="268" r:id="rId7"/>
    <p:sldId id="283" r:id="rId8"/>
    <p:sldId id="278" r:id="rId9"/>
    <p:sldId id="284" r:id="rId10"/>
    <p:sldId id="285" r:id="rId11"/>
    <p:sldId id="287" r:id="rId12"/>
    <p:sldId id="275" r:id="rId13"/>
    <p:sldId id="290" r:id="rId14"/>
    <p:sldId id="295" r:id="rId15"/>
    <p:sldId id="296" r:id="rId16"/>
    <p:sldId id="294" r:id="rId17"/>
    <p:sldId id="292" r:id="rId18"/>
    <p:sldId id="297" r:id="rId19"/>
    <p:sldId id="293" r:id="rId20"/>
    <p:sldId id="306" r:id="rId21"/>
    <p:sldId id="291" r:id="rId22"/>
    <p:sldId id="288" r:id="rId23"/>
    <p:sldId id="264" r:id="rId24"/>
    <p:sldId id="270" r:id="rId25"/>
    <p:sldId id="271" r:id="rId26"/>
    <p:sldId id="272" r:id="rId27"/>
    <p:sldId id="273" r:id="rId28"/>
    <p:sldId id="298" r:id="rId29"/>
    <p:sldId id="299" r:id="rId30"/>
    <p:sldId id="300" r:id="rId31"/>
    <p:sldId id="304" r:id="rId32"/>
    <p:sldId id="282" r:id="rId33"/>
    <p:sldId id="302" r:id="rId34"/>
    <p:sldId id="303" r:id="rId35"/>
    <p:sldId id="301" r:id="rId36"/>
    <p:sldId id="269" r:id="rId37"/>
    <p:sldId id="281" r:id="rId38"/>
    <p:sldId id="308" r:id="rId39"/>
    <p:sldId id="27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0" autoAdjust="0"/>
    <p:restoredTop sz="94660"/>
  </p:normalViewPr>
  <p:slideViewPr>
    <p:cSldViewPr snapToGrid="0">
      <p:cViewPr>
        <p:scale>
          <a:sx n="100" d="100"/>
          <a:sy n="100" d="100"/>
        </p:scale>
        <p:origin x="1140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6"/>
    </p:cViewPr>
  </p:sorter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ru-RU" smtClean="0"/>
              <a:t>15.04.2014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ru-RU" smtClean="0"/>
              <a:t>15.04.2014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15.04.2014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ru-RU" smtClean="0"/>
              <a:t>15.04.2014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15.04.2014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15.04.2014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15.04.2014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15.04.2014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15.04.2014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15.04.2014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15.04.2014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15.04.2014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15.04.2014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15.04.2014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ru-RU" smtClean="0"/>
              <a:pPr/>
              <a:t>15.04.2014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>
              <a:spcBef>
                <a:spcPts val="1"/>
              </a:spcBef>
              <a:buNone/>
            </a:pPr>
            <a:r>
              <a:rPr lang="uk-UA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Жіноче царство </a:t>
            </a:r>
            <a:r>
              <a:rPr lang="uk-UA" dirty="0" smtClean="0">
                <a:solidFill>
                  <a:srgbClr val="9A5315">
                    <a:lumMod val="50000"/>
                  </a:srgbClr>
                </a:solidFill>
                <a:latin typeface="Segoe Print"/>
                <a:sym typeface="Wingdings" pitchFamily="2" charset="2"/>
              </a:rPr>
              <a:t>:)</a:t>
            </a:r>
            <a:endParaRPr lang="ru-RU" sz="54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en-US" sz="2400" b="0" i="0" dirty="0" smtClean="0"/>
              <a:t>11-</a:t>
            </a:r>
            <a:r>
              <a:rPr lang="ru-RU" sz="2400" b="0" i="0" dirty="0" smtClean="0"/>
              <a:t>Б</a:t>
            </a:r>
            <a:endParaRPr lang="ru-RU" sz="2400" b="0" i="0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endParaRPr lang="ru-RU" sz="28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r="7765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4" b="5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4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Ось наш перший </a:t>
            </a:r>
            <a:r>
              <a:rPr lang="ru-RU" sz="3600" dirty="0" err="1" smtClean="0"/>
              <a:t>випускний</a:t>
            </a:r>
            <a:endParaRPr lang="ru-RU" sz="36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" b="5547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" b="55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59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Незабутній виїзд у Пущу-Водицю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856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r="7821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r="78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387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" y="4648200"/>
            <a:ext cx="12191998" cy="129540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   Перший досвід у розпалюванні багаття і готуємо сніданок для туриста</a:t>
            </a:r>
            <a:endParaRPr lang="ru-RU" sz="36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r="7821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r="78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73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І ось ми вже в 10 класі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5037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" b="5547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06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Наше чергове привітання любим вчителям :)</a:t>
            </a:r>
            <a:endParaRPr lang="ru-RU" sz="36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" b="5547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67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endParaRPr lang="ru-RU" sz="36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00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Пізнавальні уроки світової літератури проведені Галиною Тихонівною та учнями нашого класу.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567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76935" y="0"/>
            <a:ext cx="10058402" cy="1219200"/>
          </a:xfrm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uk-UA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Такими ми прийшли 1-го вересня: </a:t>
            </a:r>
            <a:endParaRPr lang="ru-RU" sz="36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8" y="1543636"/>
            <a:ext cx="5347163" cy="4008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17" y="1586130"/>
            <a:ext cx="5374918" cy="4029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Ми уже випускники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4511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" b="125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А так проходять наші уроки</a:t>
            </a:r>
            <a:endParaRPr lang="ru-RU" sz="3600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41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	Наші уроки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dirty="0" smtClean="0"/>
              <a:t>Так проходять уроки Німецької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12" y="2505075"/>
            <a:ext cx="4635500" cy="34766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uk-UA" dirty="0" smtClean="0"/>
              <a:t>А так проходять уроки Англійської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37" y="2505075"/>
            <a:ext cx="4635500" cy="3476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2000" cy="1295400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/>
              <a:t>Наш похід в </a:t>
            </a:r>
            <a:r>
              <a:rPr lang="uk-UA" sz="4000" dirty="0" err="1" smtClean="0"/>
              <a:t>експериментаніум</a:t>
            </a:r>
            <a:r>
              <a:rPr lang="uk-UA" sz="4000" dirty="0" smtClean="0"/>
              <a:t> </a:t>
            </a:r>
            <a:endParaRPr lang="ru-RU" sz="4000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87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59923"/>
            <a:ext cx="12192000" cy="1295400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/>
              <a:t>А так ми проводимо планові уроки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9392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195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Ми за здоровий спосіб життя, тому завжди робимо зарядку, правда тільки раз в рік, але то не важливо :)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672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Ми дуже </a:t>
            </a:r>
            <a:r>
              <a:rPr lang="uk-UA" sz="2400" dirty="0" smtClean="0"/>
              <a:t>допитливі, </a:t>
            </a:r>
            <a:r>
              <a:rPr lang="uk-UA" sz="2400" dirty="0" smtClean="0"/>
              <a:t>тому завжди </a:t>
            </a:r>
            <a:r>
              <a:rPr lang="uk-UA" sz="2400" dirty="0" smtClean="0"/>
              <a:t>намагаємося </a:t>
            </a:r>
            <a:r>
              <a:rPr lang="uk-UA" sz="2400" dirty="0" smtClean="0"/>
              <a:t>дізнатися більше </a:t>
            </a:r>
            <a:endParaRPr lang="ru-RU" sz="2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692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Наша подорож у парк </a:t>
            </a:r>
            <a:r>
              <a:rPr lang="en-US" sz="2400" dirty="0" smtClean="0"/>
              <a:t>“</a:t>
            </a:r>
            <a:r>
              <a:rPr lang="uk-UA" sz="2400" dirty="0" smtClean="0"/>
              <a:t>Олександрія</a:t>
            </a:r>
            <a:r>
              <a:rPr lang="en-US" sz="2400" dirty="0" smtClean="0"/>
              <a:t>”</a:t>
            </a:r>
            <a:endParaRPr lang="ru-RU" sz="24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4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Незважаючи на те, що ми гуманітарний клас, ми вчимо фізику та математику на високому рівні, навіть ці предмети ми проводимо німецькою та англійською мовами.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286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000" dirty="0" smtClean="0"/>
              <a:t>Наші веселі перерви :)</a:t>
            </a:r>
            <a:endParaRPr lang="ru-RU" sz="20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r="6668"/>
          <a:stretch>
            <a:fillRect/>
          </a:stretch>
        </p:blipFill>
        <p:spPr/>
      </p:pic>
      <p:pic>
        <p:nvPicPr>
          <p:cNvPr id="4" name="Рисунок 3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r="21678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r="6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22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spcBef>
                <a:spcPts val="1"/>
              </a:spcBef>
              <a:buNone/>
            </a:pPr>
            <a:r>
              <a:rPr lang="ru-RU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А зараз ми </a:t>
            </a:r>
            <a:r>
              <a:rPr lang="ru-RU" sz="3600" b="0" i="0" dirty="0" err="1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такі</a:t>
            </a:r>
            <a:r>
              <a:rPr lang="ru-RU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 :3</a:t>
            </a:r>
            <a:endParaRPr lang="ru-RU" sz="36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 algn="l" defTabSz="914400">
              <a:spcBef>
                <a:spcPts val="1800"/>
              </a:spcBef>
              <a:buNone/>
            </a:pPr>
            <a:endParaRPr lang="ru-RU" sz="1800" b="0" i="0" dirty="0">
              <a:solidFill>
                <a:srgbClr val="9A5315"/>
              </a:solidFill>
              <a:latin typeface="Segoe Prin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r="122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В 11-му класі ми стали надзвичайно близькими. Більшість вільного часу ми проводимо разом. </a:t>
            </a:r>
            <a:r>
              <a:rPr lang="uk-UA" sz="2400" dirty="0" smtClean="0">
                <a:sym typeface="Wingdings" panose="05000000000000000000" pitchFamily="2" charset="2"/>
              </a:rPr>
              <a:t></a:t>
            </a:r>
            <a:endParaRPr lang="ru-RU" sz="2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25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Багато нового та цікавого можна дізнатися на виховних годинах, проведених учнями та куратором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9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000" dirty="0" smtClean="0"/>
              <a:t>Цікаве обговорення прав та </a:t>
            </a:r>
            <a:r>
              <a:rPr lang="uk-UA" sz="2000" dirty="0" err="1" smtClean="0"/>
              <a:t>обов</a:t>
            </a:r>
            <a:r>
              <a:rPr lang="en-US" sz="2000" dirty="0" smtClean="0"/>
              <a:t>’</a:t>
            </a:r>
            <a:r>
              <a:rPr lang="uk-UA" sz="2000" dirty="0" err="1" smtClean="0"/>
              <a:t>язків</a:t>
            </a:r>
            <a:r>
              <a:rPr lang="uk-UA" sz="2000" dirty="0" smtClean="0"/>
              <a:t> дітей в Україні </a:t>
            </a:r>
            <a:endParaRPr lang="ru-RU" sz="20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pic>
        <p:nvPicPr>
          <p:cNvPr id="12" name="Рисунок 11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125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000" dirty="0" smtClean="0"/>
              <a:t>Проведення виховних годин на різну тематику і в різних місцях</a:t>
            </a:r>
            <a:endParaRPr lang="ru-RU" sz="20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68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Наші зірки: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86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/>
      </p:pic>
      <p:pic>
        <p:nvPicPr>
          <p:cNvPr id="18" name="Рисунок 17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r="6668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000" dirty="0" smtClean="0"/>
              <a:t>Наш найкращий спортсмен, чемпіон України 2012-2013 з </a:t>
            </a:r>
            <a:r>
              <a:rPr lang="uk-UA" sz="2000" dirty="0" err="1" smtClean="0"/>
              <a:t>вейкбордінгу</a:t>
            </a:r>
            <a:r>
              <a:rPr lang="uk-UA" sz="2000" dirty="0"/>
              <a:t> </a:t>
            </a:r>
            <a:r>
              <a:rPr lang="uk-UA" sz="2000" dirty="0" smtClean="0"/>
              <a:t>та бронзовий призер на чемпіонаті світу :)  </a:t>
            </a:r>
            <a:endParaRPr lang="ru-RU" sz="2000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8" b="218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000" dirty="0" smtClean="0"/>
              <a:t>Зірка сцени ліцею </a:t>
            </a:r>
            <a:r>
              <a:rPr lang="en-US" sz="2000" dirty="0" smtClean="0"/>
              <a:t>“</a:t>
            </a:r>
            <a:r>
              <a:rPr lang="uk-UA" sz="2000" dirty="0" err="1" smtClean="0"/>
              <a:t>Універсум</a:t>
            </a:r>
            <a:r>
              <a:rPr lang="en-US" sz="2000" dirty="0" smtClean="0"/>
              <a:t>”</a:t>
            </a:r>
            <a:r>
              <a:rPr lang="uk-UA" sz="2000" dirty="0" smtClean="0"/>
              <a:t>, учасниця багатьох міжнародних та українських конкурсів – Мартин Вікторія *</a:t>
            </a:r>
            <a:endParaRPr lang="ru-RU" sz="2000" dirty="0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0" b="24380"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7" b="24337"/>
          <a:stretch>
            <a:fillRect/>
          </a:stretch>
        </p:blipFill>
        <p:spPr/>
      </p:pic>
      <p:pic>
        <p:nvPicPr>
          <p:cNvPr id="22" name="Рисунок 21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9" b="108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77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1498" y="3882289"/>
            <a:ext cx="6858002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І це ще не всі наші досягнення…Все ще попереду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08" y="379043"/>
            <a:ext cx="5074529" cy="28565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06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Так і живемо :)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dirty="0" smtClean="0"/>
              <a:t>Дякуємо за увагу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5" y="776166"/>
            <a:ext cx="3978433" cy="2654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64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Наші хлопці</a:t>
            </a:r>
            <a:endParaRPr lang="ru-RU" sz="4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 smtClean="0"/>
              <a:t>Наші дівчата</a:t>
            </a:r>
            <a:endParaRPr lang="ru-RU" sz="40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 b="7922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375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uk-UA" sz="2400" dirty="0" smtClean="0"/>
              <a:t>Староста</a:t>
            </a:r>
          </a:p>
          <a:p>
            <a:pPr algn="ctr"/>
            <a:r>
              <a:rPr lang="uk-UA" sz="2400" dirty="0" smtClean="0"/>
              <a:t>Харитонова Марина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>
          <a:xfrm>
            <a:off x="4672039" y="4582378"/>
            <a:ext cx="2743200" cy="914400"/>
          </a:xfrm>
        </p:spPr>
        <p:txBody>
          <a:bodyPr>
            <a:noAutofit/>
          </a:bodyPr>
          <a:lstStyle/>
          <a:p>
            <a:pPr algn="ctr"/>
            <a:r>
              <a:rPr lang="uk-UA" sz="1800" dirty="0" smtClean="0"/>
              <a:t>Найкращий куратор </a:t>
            </a:r>
          </a:p>
          <a:p>
            <a:pPr algn="ctr"/>
            <a:r>
              <a:rPr lang="uk-UA" sz="1800" dirty="0" smtClean="0"/>
              <a:t>Тамара Леонідівна</a:t>
            </a:r>
            <a:endParaRPr lang="ru-RU" sz="18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uk-UA" sz="2400" dirty="0" smtClean="0"/>
              <a:t>Заст. </a:t>
            </a:r>
            <a:r>
              <a:rPr lang="uk-UA" sz="2400" dirty="0" smtClean="0"/>
              <a:t>Старости</a:t>
            </a:r>
          </a:p>
          <a:p>
            <a:pPr algn="ctr"/>
            <a:r>
              <a:rPr lang="uk-UA" sz="2400" dirty="0" smtClean="0"/>
              <a:t>Гордій Юлія</a:t>
            </a:r>
            <a:endParaRPr lang="ru-RU" sz="2400" dirty="0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3" r="271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І ми розпочали активне життя у ліцеї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4586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endParaRPr lang="ru-RU" sz="2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" b="3632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4" b="5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442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Екскурсія в Ужгород та в </a:t>
            </a:r>
            <a:r>
              <a:rPr lang="uk-UA" sz="2800" dirty="0" err="1" smtClean="0"/>
              <a:t>Мукачево</a:t>
            </a:r>
            <a:endParaRPr lang="ru-RU" sz="28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9" b="21849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85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648200"/>
            <a:ext cx="12191999" cy="1295400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Активне життя в ліцеї почалося </a:t>
            </a:r>
            <a:endParaRPr lang="ru-RU" sz="2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 b="5566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r="78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828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31377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TS103431377</Template>
  <TotalTime>0</TotalTime>
  <Words>294</Words>
  <Application>Microsoft Office PowerPoint</Application>
  <PresentationFormat>Произвольный</PresentationFormat>
  <Paragraphs>43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TS103431377</vt:lpstr>
      <vt:lpstr>Жіноче царство :)</vt:lpstr>
      <vt:lpstr>Такими ми прийшли 1-го вересня: </vt:lpstr>
      <vt:lpstr>А зараз ми такі :3</vt:lpstr>
      <vt:lpstr>Презентация PowerPoint</vt:lpstr>
      <vt:lpstr>Презентация PowerPoint</vt:lpstr>
      <vt:lpstr>І ми розпочали активне життя у ліцеї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Незабутній виїзд у Пущу-Водицю</vt:lpstr>
      <vt:lpstr>Презентация PowerPoint</vt:lpstr>
      <vt:lpstr>Презентация PowerPoint</vt:lpstr>
      <vt:lpstr>І ось ми вже в 10 класі</vt:lpstr>
      <vt:lpstr>Презентация PowerPoint</vt:lpstr>
      <vt:lpstr>Презентация PowerPoint</vt:lpstr>
      <vt:lpstr>Презентация PowerPoint</vt:lpstr>
      <vt:lpstr>Презентация PowerPoint</vt:lpstr>
      <vt:lpstr>Ми уже випускники</vt:lpstr>
      <vt:lpstr>Презентация PowerPoint</vt:lpstr>
      <vt:lpstr> Наші уроки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Багато нового та цікавого можна дізнатися на виховних годинах, проведених учнями та куратором</vt:lpstr>
      <vt:lpstr>Презентация PowerPoint</vt:lpstr>
      <vt:lpstr>Презентация PowerPoint</vt:lpstr>
      <vt:lpstr>Наші зірки:</vt:lpstr>
      <vt:lpstr>Презентация PowerPoint</vt:lpstr>
      <vt:lpstr>Презентация PowerPoint</vt:lpstr>
      <vt:lpstr>І це ще не всі наші досягнення…Все ще попереду</vt:lpstr>
      <vt:lpstr>Так і живемо :)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2014-04-08T12:44:23Z</dcterms:created>
  <dcterms:modified xsi:type="dcterms:W3CDTF">2014-04-15T09:33:53Z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